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59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8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3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9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9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3912B-08D1-4D7B-92BE-AD225BA372AE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C430-8E38-4FDC-BC7F-52B0BB78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0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</p:spTree>
    <p:extLst>
      <p:ext uri="{BB962C8B-B14F-4D97-AF65-F5344CB8AC3E}">
        <p14:creationId xmlns:p14="http://schemas.microsoft.com/office/powerpoint/2010/main" val="18698341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460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14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4" cy="6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51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19086534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</p:spTree>
    <p:extLst>
      <p:ext uri="{BB962C8B-B14F-4D97-AF65-F5344CB8AC3E}">
        <p14:creationId xmlns:p14="http://schemas.microsoft.com/office/powerpoint/2010/main" val="4873497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attar</dc:creator>
  <cp:lastModifiedBy>attar</cp:lastModifiedBy>
  <cp:revision>8</cp:revision>
  <dcterms:created xsi:type="dcterms:W3CDTF">2023-10-06T00:13:59Z</dcterms:created>
  <dcterms:modified xsi:type="dcterms:W3CDTF">2023-10-06T08:13:47Z</dcterms:modified>
</cp:coreProperties>
</file>